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0" y="3654618"/>
            <a:ext cx="349266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dirty="0">
                <a:solidFill>
                  <a:srgbClr val="FFFFFF"/>
                </a:solidFill>
              </a:rPr>
              <a:t>Aerial Video 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for </a:t>
            </a:r>
            <a:r>
              <a:rPr lang="en-US" sz="2800" dirty="0" smtClean="0">
                <a:solidFill>
                  <a:srgbClr val="FFFFFF"/>
                </a:solidFill>
              </a:rPr>
              <a:t>2015 State of</a:t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the Port Event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78521" y="2115971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32154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0" y="2299406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0" y="5346801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Videos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2077504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703" y="2945894"/>
            <a:ext cx="4975197" cy="28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2015-06-02T14:27:08Z</dcterms:modified>
</cp:coreProperties>
</file>